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1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81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14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37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19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24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53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8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893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86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57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34591-DE60-4B48-866F-DC7367FFE08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6DC13-904C-4C0E-8ECC-8088BF940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64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535" y="258720"/>
            <a:ext cx="3962400" cy="607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036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himejikgclub</dc:creator>
  <cp:lastModifiedBy>himejikgclub</cp:lastModifiedBy>
  <cp:revision>1</cp:revision>
  <dcterms:created xsi:type="dcterms:W3CDTF">2019-04-24T01:20:54Z</dcterms:created>
  <dcterms:modified xsi:type="dcterms:W3CDTF">2019-04-24T01:21:41Z</dcterms:modified>
</cp:coreProperties>
</file>